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02ED603-6A7E-4E76-906C-21C653D6E7B0}"/>
</file>

<file path=customXml/itemProps2.xml><?xml version="1.0" encoding="utf-8"?>
<ds:datastoreItem xmlns:ds="http://schemas.openxmlformats.org/officeDocument/2006/customXml" ds:itemID="{BCA93091-38B2-43DF-9E32-79892A3C913A}"/>
</file>

<file path=customXml/itemProps3.xml><?xml version="1.0" encoding="utf-8"?>
<ds:datastoreItem xmlns:ds="http://schemas.openxmlformats.org/officeDocument/2006/customXml" ds:itemID="{4155F751-D730-4EE7-A63E-A4C8BD0CBB2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